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88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3D9C1-0691-4A33-9312-396B67A64EBA}" type="datetimeFigureOut">
              <a:rPr lang="en-US" smtClean="0"/>
              <a:t>7/11/2016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C467F7-2F66-4A5F-B3F0-32DDA26BA2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79876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3D9C1-0691-4A33-9312-396B67A64EBA}" type="datetimeFigureOut">
              <a:rPr lang="en-US" smtClean="0"/>
              <a:t>7/11/2016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C467F7-2F66-4A5F-B3F0-32DDA26BA2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57496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3D9C1-0691-4A33-9312-396B67A64EBA}" type="datetimeFigureOut">
              <a:rPr lang="en-US" smtClean="0"/>
              <a:t>7/11/2016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C467F7-2F66-4A5F-B3F0-32DDA26BA2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19555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3D9C1-0691-4A33-9312-396B67A64EBA}" type="datetimeFigureOut">
              <a:rPr lang="en-US" smtClean="0"/>
              <a:t>7/11/2016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C467F7-2F66-4A5F-B3F0-32DDA26BA2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80647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3D9C1-0691-4A33-9312-396B67A64EBA}" type="datetimeFigureOut">
              <a:rPr lang="en-US" smtClean="0"/>
              <a:t>7/11/2016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C467F7-2F66-4A5F-B3F0-32DDA26BA2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45285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3D9C1-0691-4A33-9312-396B67A64EBA}" type="datetimeFigureOut">
              <a:rPr lang="en-US" smtClean="0"/>
              <a:t>7/11/2016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C467F7-2F66-4A5F-B3F0-32DDA26BA2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14424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3D9C1-0691-4A33-9312-396B67A64EBA}" type="datetimeFigureOut">
              <a:rPr lang="en-US" smtClean="0"/>
              <a:t>7/11/2016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C467F7-2F66-4A5F-B3F0-32DDA26BA2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47616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3D9C1-0691-4A33-9312-396B67A64EBA}" type="datetimeFigureOut">
              <a:rPr lang="en-US" smtClean="0"/>
              <a:t>7/11/2016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C467F7-2F66-4A5F-B3F0-32DDA26BA2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17419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3D9C1-0691-4A33-9312-396B67A64EBA}" type="datetimeFigureOut">
              <a:rPr lang="en-US" smtClean="0"/>
              <a:t>7/11/2016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C467F7-2F66-4A5F-B3F0-32DDA26BA2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51260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3D9C1-0691-4A33-9312-396B67A64EBA}" type="datetimeFigureOut">
              <a:rPr lang="en-US" smtClean="0"/>
              <a:t>7/11/2016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C467F7-2F66-4A5F-B3F0-32DDA26BA2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83563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3D9C1-0691-4A33-9312-396B67A64EBA}" type="datetimeFigureOut">
              <a:rPr lang="en-US" smtClean="0"/>
              <a:t>7/11/2016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C467F7-2F66-4A5F-B3F0-32DDA26BA2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32656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B3D9C1-0691-4A33-9312-396B67A64EBA}" type="datetimeFigureOut">
              <a:rPr lang="en-US" smtClean="0"/>
              <a:t>7/11/2016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C467F7-2F66-4A5F-B3F0-32DDA26BA2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9287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86000" y="2136339"/>
            <a:ext cx="4572000" cy="2585323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 smtClean="0">
                <a:latin typeface="Courier" pitchFamily="96" charset="0"/>
              </a:rPr>
              <a:t>MKCPYCKSRDLVYDRQHGEVFCKKCGSILATNLVDSELSRKTKTNDIPRYTKRIGEFTREKIYRLRKWQKKISSERNLVLAMSELRRLSGMLKLPKYVEEEAAYLYREAAKRGLTRRIPIETTVAACIYATCRLFKVPRTLNEIASYSKTEKKEIMKAFRVIVRNLNLTPKMLLARPTDYVDKFADELELSERVRRRTVDILRRANEEGITSGKNPLSLVAAALYIASLLEGERRSQKEIARVTGVSEMTVRNRYKELA</a:t>
            </a:r>
            <a:endParaRPr lang="en-US" dirty="0">
              <a:latin typeface="Courier" pitchFamily="9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7016028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1</Words>
  <Application>Microsoft Office PowerPoint</Application>
  <PresentationFormat>On-screen Show (4:3)</PresentationFormat>
  <Paragraphs>1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surendra-pc</dc:creator>
  <cp:lastModifiedBy>surendra-pc</cp:lastModifiedBy>
  <cp:revision>1</cp:revision>
  <dcterms:created xsi:type="dcterms:W3CDTF">2016-07-11T18:08:25Z</dcterms:created>
  <dcterms:modified xsi:type="dcterms:W3CDTF">2016-07-11T18:11:30Z</dcterms:modified>
</cp:coreProperties>
</file>